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0" r:id="rId1"/>
  </p:sldMasterIdLst>
  <p:notesMasterIdLst>
    <p:notesMasterId r:id="rId48"/>
  </p:notesMasterIdLst>
  <p:handoutMasterIdLst>
    <p:handoutMasterId r:id="rId49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</p:sldIdLst>
  <p:sldSz cx="9144000" cy="6858000" type="screen4x3"/>
  <p:notesSz cx="6858000" cy="9144000"/>
  <p:embeddedFontLst>
    <p:embeddedFont>
      <p:font typeface="Sassoon Infant Rg" panose="02000503030000020003" charset="0"/>
      <p:regular r:id="rId50"/>
      <p:bold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Garamond" panose="02020404030301010803" pitchFamily="18" charset="0"/>
      <p:regular r:id="rId56"/>
      <p:bold r:id="rId57"/>
      <p:italic r:id="rId58"/>
    </p:embeddedFont>
    <p:embeddedFont>
      <p:font typeface="BPreplay" panose="02000503000000020004" charset="0"/>
      <p:regular r:id="rId59"/>
      <p:bold r:id="rId60"/>
      <p:italic r:id="rId61"/>
      <p:boldItalic r:id="rId62"/>
    </p:embeddedFont>
    <p:embeddedFont>
      <p:font typeface="Arial Narrow" panose="020B0606020202030204" pitchFamily="34" charset="0"/>
      <p:regular r:id="rId63"/>
      <p:bold r:id="rId64"/>
      <p:italic r:id="rId65"/>
      <p:boldItalic r:id="rId66"/>
    </p:embeddedFont>
    <p:embeddedFont>
      <p:font typeface="Sassoon Infant Md" panose="02000603050000020003" charset="0"/>
      <p:regular r:id="rId67"/>
    </p:embeddedFont>
    <p:embeddedFont>
      <p:font typeface="Arial Rounded MT Bold" panose="020F0704030504030204" pitchFamily="34" charset="0"/>
      <p:regular r:id="rI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17" userDrawn="1">
          <p15:clr>
            <a:srgbClr val="A4A3A4"/>
          </p15:clr>
        </p15:guide>
        <p15:guide id="5" orient="horz" pos="3997" userDrawn="1">
          <p15:clr>
            <a:srgbClr val="A4A3A4"/>
          </p15:clr>
        </p15:guide>
        <p15:guide id="6" pos="5443" userDrawn="1">
          <p15:clr>
            <a:srgbClr val="A4A3A4"/>
          </p15:clr>
        </p15:guide>
        <p15:guide id="7" orient="horz" pos="323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59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A4F1"/>
    <a:srgbClr val="80C1EB"/>
    <a:srgbClr val="ACDDFC"/>
    <a:srgbClr val="21A6F9"/>
    <a:srgbClr val="1C1C1C"/>
    <a:srgbClr val="2898A8"/>
    <a:srgbClr val="FEFBDA"/>
    <a:srgbClr val="FFFFE1"/>
    <a:srgbClr val="FDFDFD"/>
    <a:srgbClr val="AD8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09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1194" y="66"/>
      </p:cViewPr>
      <p:guideLst>
        <p:guide orient="horz" pos="2160"/>
        <p:guide pos="2880"/>
        <p:guide pos="317"/>
        <p:guide orient="horz" pos="3997"/>
        <p:guide pos="5443"/>
        <p:guide orient="horz" pos="323"/>
        <p:guide pos="476"/>
        <p:guide orient="horz" pos="459"/>
        <p:guide orient="horz" pos="3838"/>
        <p:guide pos="52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29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font" Target="fonts/font14.fntdata"/><Relationship Id="rId68" Type="http://schemas.openxmlformats.org/officeDocument/2006/relationships/font" Target="fonts/font19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66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57" Type="http://schemas.openxmlformats.org/officeDocument/2006/relationships/font" Target="fonts/font8.fntdata"/><Relationship Id="rId61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65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7.fntdata"/><Relationship Id="rId64" Type="http://schemas.openxmlformats.org/officeDocument/2006/relationships/font" Target="fonts/font15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0.fntdata"/><Relationship Id="rId67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62" Type="http://schemas.openxmlformats.org/officeDocument/2006/relationships/font" Target="fonts/font13.fntdata"/><Relationship Id="rId7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2173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771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0295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5262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737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2138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844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6338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20047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7246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815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6537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512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7852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7867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4273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9626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4786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3245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2073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0971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263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4637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73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24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6995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6545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1658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462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7751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1055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7130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2960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3386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7856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7030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4174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168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8222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1714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5452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3085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5906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3700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63996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210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659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3954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5220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8797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5992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329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977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696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7838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05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3463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9612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1109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438151"/>
            <a:ext cx="8220075" cy="5957887"/>
          </a:xfrm>
          <a:prstGeom prst="roundRect">
            <a:avLst>
              <a:gd name="adj" fmla="val 1874"/>
            </a:avLst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600" b="0">
                <a:latin typeface="Sassoon Infant Md" panose="02000603050000020003" pitchFamily="50" charset="0"/>
                <a:ea typeface="Sassoon Infant Md" panose="0200060305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endParaRPr lang="en-US" dirty="0" smtClean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0642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55650" y="1513944"/>
            <a:ext cx="7632700" cy="457888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FFFFFF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4002736" y="1721798"/>
            <a:ext cx="4189074" cy="4163173"/>
            <a:chOff x="4002736" y="1701428"/>
            <a:chExt cx="4189074" cy="4163173"/>
          </a:xfrm>
        </p:grpSpPr>
        <p:sp>
          <p:nvSpPr>
            <p:cNvPr id="9" name="Oval 8"/>
            <p:cNvSpPr/>
            <p:nvPr userDrawn="1"/>
          </p:nvSpPr>
          <p:spPr bwMode="auto">
            <a:xfrm>
              <a:off x="4002736" y="1735515"/>
              <a:ext cx="1998662" cy="1997075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 smtClean="0">
                  <a:solidFill>
                    <a:schemeClr val="tx1"/>
                  </a:solidFill>
                </a:rPr>
                <a:t>Insert text or illustrations here.</a:t>
              </a:r>
            </a:p>
          </p:txBody>
        </p:sp>
        <p:sp>
          <p:nvSpPr>
            <p:cNvPr id="11" name="Oval 10"/>
            <p:cNvSpPr/>
            <p:nvPr userDrawn="1"/>
          </p:nvSpPr>
          <p:spPr bwMode="auto">
            <a:xfrm>
              <a:off x="6193147" y="1701428"/>
              <a:ext cx="1998663" cy="1997075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 smtClean="0">
                  <a:solidFill>
                    <a:schemeClr val="tx1"/>
                  </a:solidFill>
                </a:rPr>
                <a:t>Insert text or illustrations here.</a:t>
              </a:r>
            </a:p>
          </p:txBody>
        </p:sp>
        <p:sp>
          <p:nvSpPr>
            <p:cNvPr id="12" name="Oval 11"/>
            <p:cNvSpPr/>
            <p:nvPr userDrawn="1"/>
          </p:nvSpPr>
          <p:spPr bwMode="auto">
            <a:xfrm>
              <a:off x="6193147" y="3860054"/>
              <a:ext cx="1997075" cy="1998662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 smtClean="0">
                  <a:solidFill>
                    <a:schemeClr val="tx1"/>
                  </a:solidFill>
                </a:rPr>
                <a:t>Insert text or illustrations here.</a:t>
              </a:r>
            </a:p>
          </p:txBody>
        </p:sp>
        <p:sp>
          <p:nvSpPr>
            <p:cNvPr id="13" name="Oval 12"/>
            <p:cNvSpPr/>
            <p:nvPr userDrawn="1"/>
          </p:nvSpPr>
          <p:spPr bwMode="auto">
            <a:xfrm>
              <a:off x="4002736" y="3865939"/>
              <a:ext cx="1998663" cy="1998662"/>
            </a:xfrm>
            <a:prstGeom prst="ellipse">
              <a:avLst/>
            </a:prstGeom>
            <a:solidFill>
              <a:srgbClr val="FDFE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 smtClean="0">
                  <a:solidFill>
                    <a:schemeClr val="tx1"/>
                  </a:solidFill>
                </a:rPr>
                <a:t>Insert text or illustrations here.</a:t>
              </a:r>
            </a:p>
          </p:txBody>
        </p:sp>
      </p:grpSp>
      <p:sp>
        <p:nvSpPr>
          <p:cNvPr id="14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755650" y="1513944"/>
            <a:ext cx="3048958" cy="4578882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Insert text or illustrations here.</a:t>
            </a:r>
          </a:p>
        </p:txBody>
      </p:sp>
    </p:spTree>
    <p:extLst>
      <p:ext uri="{BB962C8B-B14F-4D97-AF65-F5344CB8AC3E}">
        <p14:creationId xmlns:p14="http://schemas.microsoft.com/office/powerpoint/2010/main" val="268757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4660233" y="1513945"/>
            <a:ext cx="3691606" cy="45788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750885" y="1513945"/>
            <a:ext cx="3821115" cy="1086016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750885" y="2678233"/>
            <a:ext cx="3821115" cy="1086016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750885" y="3842521"/>
            <a:ext cx="3821115" cy="1086016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750885" y="5006809"/>
            <a:ext cx="3821115" cy="1086016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184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895600" y="1513944"/>
            <a:ext cx="5492750" cy="287933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755650" y="4481513"/>
            <a:ext cx="7632700" cy="16113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755650" y="1513944"/>
            <a:ext cx="2036763" cy="287933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567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755650" y="1513945"/>
            <a:ext cx="2852738" cy="45788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3683001" y="4614279"/>
            <a:ext cx="4705350" cy="147854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3683001" y="1519198"/>
            <a:ext cx="4705350" cy="147854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3683001" y="3066739"/>
            <a:ext cx="4705350" cy="147854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622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4612104" y="1513946"/>
            <a:ext cx="3776245" cy="281583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755650" y="4418013"/>
            <a:ext cx="7632700" cy="16748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755650" y="1513945"/>
            <a:ext cx="1835150" cy="281583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2683877" y="1513945"/>
            <a:ext cx="1835150" cy="281583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</a:t>
            </a:r>
            <a:r>
              <a:rPr lang="en-GB" baseline="0" dirty="0" smtClean="0">
                <a:solidFill>
                  <a:schemeClr val="tx1"/>
                </a:solidFill>
              </a:rPr>
              <a:t> text or illustrations here.</a:t>
            </a:r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484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198" y="1503759"/>
            <a:ext cx="8220075" cy="94694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503238" y="2481263"/>
            <a:ext cx="8137525" cy="25876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 smtClean="0">
                <a:solidFill>
                  <a:schemeClr val="tx1"/>
                </a:solidFill>
              </a:rPr>
              <a:t>Insert text or illustrations</a:t>
            </a:r>
            <a:r>
              <a:rPr lang="en-GB" baseline="0" dirty="0" smtClean="0">
                <a:solidFill>
                  <a:schemeClr val="tx1"/>
                </a:solidFill>
              </a:rPr>
              <a:t> here.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962" y="5099446"/>
            <a:ext cx="8220075" cy="946946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40360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2505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18" name="Rounded Rectangle 17"/>
          <p:cNvSpPr/>
          <p:nvPr userDrawn="1"/>
        </p:nvSpPr>
        <p:spPr>
          <a:xfrm>
            <a:off x="760416" y="4340225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Insert text or illustrations here.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>
            <a:off x="3337553" y="4340225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 text or illustrations here.</a:t>
            </a:r>
          </a:p>
        </p:txBody>
      </p:sp>
      <p:sp>
        <p:nvSpPr>
          <p:cNvPr id="20" name="Rounded Rectangle 19"/>
          <p:cNvSpPr/>
          <p:nvPr userDrawn="1"/>
        </p:nvSpPr>
        <p:spPr>
          <a:xfrm>
            <a:off x="5914690" y="4340225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 text or illustrations here.</a:t>
            </a:r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6" name="Rounded Rectangle 5"/>
          <p:cNvSpPr/>
          <p:nvPr userDrawn="1"/>
        </p:nvSpPr>
        <p:spPr>
          <a:xfrm>
            <a:off x="755650" y="2494138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Insert text or illustrations here.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 userDrawn="1"/>
        </p:nvSpPr>
        <p:spPr>
          <a:xfrm>
            <a:off x="3332787" y="2494138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 text or illustrations here.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5909924" y="2494138"/>
            <a:ext cx="2468893" cy="1752600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/>
                </a:solidFill>
              </a:rPr>
              <a:t>Insert text or illustrations here.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198" y="1500011"/>
            <a:ext cx="8220075" cy="967318"/>
          </a:xfrm>
          <a:prstGeom prst="roundRect">
            <a:avLst>
              <a:gd name="adj" fmla="val 1874"/>
            </a:avLst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11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199" y="1513946"/>
            <a:ext cx="3295652" cy="4882092"/>
          </a:xfrm>
          <a:prstGeom prst="roundRect">
            <a:avLst>
              <a:gd name="adj" fmla="val 1874"/>
            </a:avLst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 smtClean="0"/>
              <a:t>Insert text here.</a:t>
            </a:r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3752850" y="4616560"/>
            <a:ext cx="2275417" cy="146674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3752850" y="3066910"/>
            <a:ext cx="2275417" cy="14601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3752850" y="1513945"/>
            <a:ext cx="2275417" cy="146342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6119282" y="4616560"/>
            <a:ext cx="2275417" cy="14667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6119282" y="3066910"/>
            <a:ext cx="2275417" cy="146011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6119282" y="1513945"/>
            <a:ext cx="2275417" cy="146342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887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 userDrawn="1"/>
        </p:nvSpPr>
        <p:spPr bwMode="auto">
          <a:xfrm>
            <a:off x="503239" y="2930434"/>
            <a:ext cx="8137524" cy="341480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8" name="Rounded Rectangle 7"/>
          <p:cNvSpPr/>
          <p:nvPr userDrawn="1"/>
        </p:nvSpPr>
        <p:spPr bwMode="auto">
          <a:xfrm>
            <a:off x="503239" y="512763"/>
            <a:ext cx="8137524" cy="2193019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 smtClean="0"/>
              <a:t> </a:t>
            </a:r>
            <a:endParaRPr lang="en-GB" sz="1350" dirty="0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628650" y="3071286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Success Criteria</a:t>
            </a:r>
            <a:endParaRPr lang="en-US" sz="3600" dirty="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8648" y="734785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Aim</a:t>
            </a:r>
            <a:endParaRPr lang="en-US" sz="3600" dirty="0"/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Statement 1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</a:t>
            </a:r>
            <a:endParaRPr lang="en-GB" dirty="0" smtClean="0"/>
          </a:p>
          <a:p>
            <a:r>
              <a:rPr lang="en-GB" dirty="0" smtClean="0"/>
              <a:t>Statement 2</a:t>
            </a:r>
          </a:p>
          <a:p>
            <a:pPr lvl="1"/>
            <a:r>
              <a:rPr lang="en-GB" dirty="0" smtClean="0"/>
              <a:t>Sub statement</a:t>
            </a:r>
            <a:endParaRPr lang="en-GB" dirty="0"/>
          </a:p>
        </p:txBody>
      </p:sp>
      <p:sp>
        <p:nvSpPr>
          <p:cNvPr id="12" name="Content Placeholder 15"/>
          <p:cNvSpPr txBox="1">
            <a:spLocks/>
          </p:cNvSpPr>
          <p:nvPr userDrawn="1"/>
        </p:nvSpPr>
        <p:spPr>
          <a:xfrm>
            <a:off x="628650" y="3466803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Statement 1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</a:t>
            </a:r>
            <a:endParaRPr lang="en-GB" dirty="0" smtClean="0"/>
          </a:p>
          <a:p>
            <a:r>
              <a:rPr lang="en-GB" dirty="0" smtClean="0"/>
              <a:t>Statement 2</a:t>
            </a:r>
          </a:p>
          <a:p>
            <a:pPr lvl="1"/>
            <a:r>
              <a:rPr lang="en-GB" dirty="0" smtClean="0"/>
              <a:t>Sub statement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pattFill prst="pct5">
          <a:fgClr>
            <a:schemeClr val="accent5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193" y="6701545"/>
            <a:ext cx="584807" cy="8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 userDrawn="1"/>
        </p:nvSpPr>
        <p:spPr>
          <a:xfrm>
            <a:off x="1532896" y="2078266"/>
            <a:ext cx="60686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BPreplay" panose="02000503000000020004" pitchFamily="50" charset="0"/>
              </a:rPr>
              <a:t>Please create your title slide, main slides and end slide backgrounds in </a:t>
            </a:r>
            <a:r>
              <a:rPr lang="en-GB" sz="2400" b="1" dirty="0" smtClean="0">
                <a:latin typeface="BPreplay" panose="02000503000000020004" pitchFamily="50" charset="0"/>
              </a:rPr>
              <a:t>Photoshop</a:t>
            </a:r>
            <a:r>
              <a:rPr lang="en-GB" sz="2400" dirty="0" smtClean="0">
                <a:latin typeface="BPreplay" panose="02000503000000020004" pitchFamily="50" charset="0"/>
              </a:rPr>
              <a:t> using the </a:t>
            </a:r>
            <a:r>
              <a:rPr lang="en-GB" sz="2400" b="1" dirty="0" smtClean="0">
                <a:latin typeface="BPreplay" panose="02000503000000020004" pitchFamily="50" charset="0"/>
              </a:rPr>
              <a:t>PowerPoint Actions</a:t>
            </a:r>
            <a:r>
              <a:rPr lang="en-GB" sz="2400" b="0" baseline="0" dirty="0" smtClean="0">
                <a:latin typeface="BPreplay" panose="02000503000000020004" pitchFamily="50" charset="0"/>
              </a:rPr>
              <a:t> (Z:\#Action Templates\#Actions\PowerPoint)</a:t>
            </a:r>
            <a:endParaRPr lang="en-GB" sz="2400" dirty="0" smtClean="0">
              <a:latin typeface="BPreplay" panose="02000503000000020004" pitchFamily="50" charset="0"/>
            </a:endParaRPr>
          </a:p>
          <a:p>
            <a:pPr algn="ctr"/>
            <a:endParaRPr lang="en-GB" sz="2400" dirty="0" smtClean="0">
              <a:latin typeface="BPreplay" panose="02000503000000020004" pitchFamily="50" charset="0"/>
            </a:endParaRPr>
          </a:p>
          <a:p>
            <a:pPr algn="ctr"/>
            <a:r>
              <a:rPr lang="en-GB" sz="2400" dirty="0" smtClean="0">
                <a:latin typeface="BPreplay" panose="02000503000000020004" pitchFamily="50" charset="0"/>
              </a:rPr>
              <a:t>Add your backgrounds to the appropriate </a:t>
            </a:r>
            <a:r>
              <a:rPr lang="en-GB" sz="2400" b="1" dirty="0" smtClean="0">
                <a:latin typeface="BPreplay" panose="02000503000000020004" pitchFamily="50" charset="0"/>
              </a:rPr>
              <a:t>Master Slides</a:t>
            </a:r>
            <a:r>
              <a:rPr lang="en-GB" sz="2400" dirty="0" smtClean="0">
                <a:latin typeface="BPreplay" panose="02000503000000020004" pitchFamily="50" charset="0"/>
              </a:rPr>
              <a:t>.</a:t>
            </a:r>
            <a:endParaRPr lang="en-GB" sz="2400" dirty="0">
              <a:latin typeface="BPreplay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475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8221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511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39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  <p:sldLayoutId id="2147483758" r:id="rId18"/>
    <p:sldLayoutId id="2147483759" r:id="rId19"/>
    <p:sldLayoutId id="2147483760" r:id="rId20"/>
    <p:sldLayoutId id="2147483761" r:id="rId21"/>
    <p:sldLayoutId id="2147483762" r:id="rId22"/>
    <p:sldLayoutId id="2147483763" r:id="rId23"/>
    <p:sldLayoutId id="2147483764" r:id="rId24"/>
    <p:sldLayoutId id="2147483765" r:id="rId25"/>
    <p:sldLayoutId id="2147483766" r:id="rId26"/>
    <p:sldLayoutId id="2147483767" r:id="rId27"/>
    <p:sldLayoutId id="2147483768" r:id="rId28"/>
    <p:sldLayoutId id="2147483769" r:id="rId29"/>
    <p:sldLayoutId id="2147483770" r:id="rId30"/>
    <p:sldLayoutId id="2147483771" r:id="rId31"/>
    <p:sldLayoutId id="2147483772" r:id="rId32"/>
    <p:sldLayoutId id="2147483773" r:id="rId33"/>
    <p:sldLayoutId id="2147483774" r:id="rId34"/>
    <p:sldLayoutId id="2147483775" r:id="rId35"/>
    <p:sldLayoutId id="2147483776" r:id="rId36"/>
    <p:sldLayoutId id="2147483777" r:id="rId37"/>
    <p:sldLayoutId id="2147483778" r:id="rId38"/>
    <p:sldLayoutId id="2147483779" r:id="rId39"/>
    <p:sldLayoutId id="2147483780" r:id="rId40"/>
    <p:sldLayoutId id="2147483781" r:id="rId41"/>
    <p:sldLayoutId id="2147483782" r:id="rId42"/>
    <p:sldLayoutId id="2147483783" r:id="rId43"/>
    <p:sldLayoutId id="2147483784" r:id="rId44"/>
    <p:sldLayoutId id="2147483785" r:id="rId45"/>
    <p:sldLayoutId id="2147483786" r:id="rId46"/>
    <p:sldLayoutId id="2147483787" r:id="rId47"/>
    <p:sldLayoutId id="2147483788" r:id="rId48"/>
    <p:sldLayoutId id="2147483789" r:id="rId49"/>
    <p:sldLayoutId id="2147483790" r:id="rId50"/>
    <p:sldLayoutId id="2147483791" r:id="rId51"/>
    <p:sldLayoutId id="2147483792" r:id="rId52"/>
    <p:sldLayoutId id="2147483793" r:id="rId53"/>
    <p:sldLayoutId id="2147483794" r:id="rId54"/>
    <p:sldLayoutId id="2147483795" r:id="rId55"/>
    <p:sldLayoutId id="2147483796" r:id="rId56"/>
    <p:sldLayoutId id="2147483797" r:id="rId57"/>
    <p:sldLayoutId id="2147483798" r:id="rId58"/>
    <p:sldLayoutId id="2147483799" r:id="rId59"/>
    <p:sldLayoutId id="2147483800" r:id="rId60"/>
    <p:sldLayoutId id="2147483801" r:id="rId61"/>
    <p:sldLayoutId id="2147483802" r:id="rId62"/>
    <p:sldLayoutId id="2147483803" r:id="rId63"/>
    <p:sldLayoutId id="2147483672" r:id="rId64"/>
    <p:sldLayoutId id="2147483671" r:id="rId65"/>
    <p:sldLayoutId id="2147483667" r:id="rId66"/>
    <p:sldLayoutId id="2147483668" r:id="rId67"/>
    <p:sldLayoutId id="2147483669" r:id="rId68"/>
    <p:sldLayoutId id="2147483670" r:id="rId69"/>
    <p:sldLayoutId id="2147483673" r:id="rId70"/>
    <p:sldLayoutId id="2147483674" r:id="rId71"/>
    <p:sldLayoutId id="2147483663" r:id="rId72"/>
    <p:sldLayoutId id="2147483666" r:id="rId73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24077" y="5481249"/>
            <a:ext cx="20762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Set</a:t>
            </a:r>
            <a:r>
              <a:rPr lang="en-GB" sz="60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  <a:r>
              <a:rPr lang="en-GB" sz="60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1</a:t>
            </a:r>
            <a:endParaRPr lang="en-GB" sz="6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3942" y="1475839"/>
            <a:ext cx="55082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96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Common</a:t>
            </a:r>
            <a:endParaRPr lang="en-GB" sz="9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37452" y="2818886"/>
            <a:ext cx="609615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96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Exception</a:t>
            </a:r>
            <a:endParaRPr lang="en-GB" sz="9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67522" y="4161932"/>
            <a:ext cx="25660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Words</a:t>
            </a:r>
            <a:endParaRPr lang="en-GB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9115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7957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1991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6439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9935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3452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579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1472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0882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7312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29731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59892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08369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86405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she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248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6635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</a:t>
            </a:r>
            <a:r>
              <a:rPr lang="en-GB" dirty="0" smtClean="0"/>
              <a:t>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27521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22420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62195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29355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2908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29626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15296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49981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</a:t>
            </a:r>
            <a:r>
              <a:rPr lang="en-GB" dirty="0" smtClean="0"/>
              <a:t>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08505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love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70252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35672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</a:t>
            </a:r>
            <a:r>
              <a:rPr lang="en-GB" dirty="0" smtClean="0"/>
              <a:t>ome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2289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84564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8902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ask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97868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friend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1698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9667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school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84493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put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37994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push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77504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pull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16624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</a:t>
            </a:r>
            <a:r>
              <a:rPr lang="en-GB" dirty="0" smtClean="0"/>
              <a:t>ull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87751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house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09961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our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2142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3730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today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0550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1338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said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4436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says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2972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4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1166</TotalTime>
  <Words>50</Words>
  <Application>Microsoft Office PowerPoint</Application>
  <PresentationFormat>On-screen Show (4:3)</PresentationFormat>
  <Paragraphs>49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Sassoon Infant Rg</vt:lpstr>
      <vt:lpstr>Calibri</vt:lpstr>
      <vt:lpstr>Garamond</vt:lpstr>
      <vt:lpstr>BPreplay</vt:lpstr>
      <vt:lpstr>Arial Narrow</vt:lpstr>
      <vt:lpstr>Arial</vt:lpstr>
      <vt:lpstr>Sassoon Infant Md</vt:lpstr>
      <vt:lpstr>Arial Rounded MT Bold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Geography</dc:title>
  <dc:creator>Twinkl</dc:creator>
  <cp:lastModifiedBy>Sally Norris - SENCO BHIS</cp:lastModifiedBy>
  <cp:revision>99</cp:revision>
  <dcterms:created xsi:type="dcterms:W3CDTF">2014-10-01T16:09:27Z</dcterms:created>
  <dcterms:modified xsi:type="dcterms:W3CDTF">2021-01-04T11:00:46Z</dcterms:modified>
</cp:coreProperties>
</file>