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0" r:id="rId1"/>
  </p:sldMasterIdLst>
  <p:notesMasterIdLst>
    <p:notesMasterId r:id="rId48"/>
  </p:notesMasterIdLst>
  <p:handoutMasterIdLst>
    <p:handoutMasterId r:id="rId49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embeddedFontLst>
    <p:embeddedFont>
      <p:font typeface="Sassoon Infant Rg" panose="02000503030000020003" charset="0"/>
      <p:regular r:id="rId50"/>
      <p:bold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Garamond" panose="02020404030301010803" pitchFamily="18" charset="0"/>
      <p:regular r:id="rId56"/>
      <p:bold r:id="rId57"/>
      <p:italic r:id="rId58"/>
    </p:embeddedFont>
    <p:embeddedFont>
      <p:font typeface="BPreplay" panose="02000503000000020004" charset="0"/>
      <p:regular r:id="rId59"/>
      <p:bold r:id="rId60"/>
      <p:italic r:id="rId61"/>
      <p:boldItalic r:id="rId62"/>
    </p:embeddedFont>
    <p:embeddedFont>
      <p:font typeface="Arial Narrow" panose="020B0606020202030204" pitchFamily="34" charset="0"/>
      <p:regular r:id="rId63"/>
      <p:bold r:id="rId64"/>
      <p:italic r:id="rId65"/>
      <p:boldItalic r:id="rId66"/>
    </p:embeddedFont>
    <p:embeddedFont>
      <p:font typeface="Sassoon Infant Md" panose="02000603050000020003" charset="0"/>
      <p:regular r:id="rId67"/>
    </p:embeddedFont>
    <p:embeddedFont>
      <p:font typeface="Arial Rounded MT Bold" panose="020F0704030504030204" pitchFamily="34" charset="0"/>
      <p:regular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4F1"/>
    <a:srgbClr val="80C1EB"/>
    <a:srgbClr val="ACDDFC"/>
    <a:srgbClr val="21A6F9"/>
    <a:srgbClr val="1C1C1C"/>
    <a:srgbClr val="2898A8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94" y="66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173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7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295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262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37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213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844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338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004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24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15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53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512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852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86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27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62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786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24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07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971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26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463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573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24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99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545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5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62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751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05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130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96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3386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856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030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17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168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22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71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452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08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90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70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3996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210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65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95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22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79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992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2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7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696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83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46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61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109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438151"/>
            <a:ext cx="8220075" cy="5957887"/>
          </a:xfrm>
          <a:prstGeom prst="roundRect">
            <a:avLst>
              <a:gd name="adj" fmla="val 1874"/>
            </a:avLst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600" b="0">
                <a:latin typeface="Sassoon Infant Md" panose="02000603050000020003" pitchFamily="50" charset="0"/>
                <a:ea typeface="Sassoon Infant Md" panose="0200060305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endParaRPr lang="en-US" dirty="0" smtClean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64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 smtClean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505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1532896" y="2078266"/>
            <a:ext cx="6068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BPreplay" panose="02000503000000020004" pitchFamily="50" charset="0"/>
              </a:rPr>
              <a:t>Please create your title slide, main slides and end slide backgrounds in </a:t>
            </a:r>
            <a:r>
              <a:rPr lang="en-GB" sz="2400" b="1" dirty="0" smtClean="0">
                <a:latin typeface="BPreplay" panose="02000503000000020004" pitchFamily="50" charset="0"/>
              </a:rPr>
              <a:t>Photoshop</a:t>
            </a:r>
            <a:r>
              <a:rPr lang="en-GB" sz="2400" dirty="0" smtClean="0">
                <a:latin typeface="BPreplay" panose="02000503000000020004" pitchFamily="50" charset="0"/>
              </a:rPr>
              <a:t> using the </a:t>
            </a:r>
            <a:r>
              <a:rPr lang="en-GB" sz="2400" b="1" dirty="0" smtClean="0">
                <a:latin typeface="BPreplay" panose="02000503000000020004" pitchFamily="50" charset="0"/>
              </a:rPr>
              <a:t>PowerPoint Actions</a:t>
            </a:r>
            <a:r>
              <a:rPr lang="en-GB" sz="2400" b="0" baseline="0" dirty="0" smtClean="0">
                <a:latin typeface="BPreplay" panose="02000503000000020004" pitchFamily="50" charset="0"/>
              </a:rPr>
              <a:t> (Z:\#Action Templates\#Actions\PowerPoint)</a:t>
            </a:r>
            <a:endParaRPr lang="en-GB" sz="2400" dirty="0" smtClean="0">
              <a:latin typeface="BPreplay" panose="02000503000000020004" pitchFamily="50" charset="0"/>
            </a:endParaRPr>
          </a:p>
          <a:p>
            <a:pPr algn="ctr"/>
            <a:endParaRPr lang="en-GB" sz="2400" dirty="0" smtClean="0">
              <a:latin typeface="BPreplay" panose="02000503000000020004" pitchFamily="50" charset="0"/>
            </a:endParaRPr>
          </a:p>
          <a:p>
            <a:pPr algn="ctr"/>
            <a:r>
              <a:rPr lang="en-GB" sz="2400" dirty="0" smtClean="0">
                <a:latin typeface="BPreplay" panose="02000503000000020004" pitchFamily="50" charset="0"/>
              </a:rPr>
              <a:t>Add your backgrounds to the appropriate </a:t>
            </a:r>
            <a:r>
              <a:rPr lang="en-GB" sz="2400" b="1" dirty="0" smtClean="0">
                <a:latin typeface="BPreplay" panose="02000503000000020004" pitchFamily="50" charset="0"/>
              </a:rPr>
              <a:t>Master Slides</a:t>
            </a:r>
            <a:r>
              <a:rPr lang="en-GB" sz="2400" dirty="0" smtClean="0">
                <a:latin typeface="BPreplay" panose="02000503000000020004" pitchFamily="50" charset="0"/>
              </a:rPr>
              <a:t>.</a:t>
            </a:r>
            <a:endParaRPr lang="en-GB" sz="2400" dirty="0">
              <a:latin typeface="BPreplay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47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51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9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69" r:id="rId29"/>
    <p:sldLayoutId id="2147483770" r:id="rId30"/>
    <p:sldLayoutId id="2147483771" r:id="rId31"/>
    <p:sldLayoutId id="2147483772" r:id="rId32"/>
    <p:sldLayoutId id="2147483773" r:id="rId33"/>
    <p:sldLayoutId id="2147483774" r:id="rId34"/>
    <p:sldLayoutId id="2147483775" r:id="rId35"/>
    <p:sldLayoutId id="2147483776" r:id="rId36"/>
    <p:sldLayoutId id="2147483777" r:id="rId37"/>
    <p:sldLayoutId id="2147483778" r:id="rId38"/>
    <p:sldLayoutId id="2147483779" r:id="rId39"/>
    <p:sldLayoutId id="2147483780" r:id="rId40"/>
    <p:sldLayoutId id="2147483781" r:id="rId41"/>
    <p:sldLayoutId id="2147483782" r:id="rId42"/>
    <p:sldLayoutId id="2147483783" r:id="rId43"/>
    <p:sldLayoutId id="2147483784" r:id="rId44"/>
    <p:sldLayoutId id="2147483785" r:id="rId45"/>
    <p:sldLayoutId id="2147483786" r:id="rId46"/>
    <p:sldLayoutId id="2147483787" r:id="rId47"/>
    <p:sldLayoutId id="2147483788" r:id="rId48"/>
    <p:sldLayoutId id="2147483789" r:id="rId49"/>
    <p:sldLayoutId id="2147483790" r:id="rId50"/>
    <p:sldLayoutId id="2147483791" r:id="rId51"/>
    <p:sldLayoutId id="2147483792" r:id="rId52"/>
    <p:sldLayoutId id="2147483793" r:id="rId53"/>
    <p:sldLayoutId id="2147483794" r:id="rId54"/>
    <p:sldLayoutId id="2147483795" r:id="rId55"/>
    <p:sldLayoutId id="2147483796" r:id="rId56"/>
    <p:sldLayoutId id="2147483797" r:id="rId57"/>
    <p:sldLayoutId id="2147483798" r:id="rId58"/>
    <p:sldLayoutId id="2147483799" r:id="rId59"/>
    <p:sldLayoutId id="2147483800" r:id="rId60"/>
    <p:sldLayoutId id="2147483801" r:id="rId61"/>
    <p:sldLayoutId id="2147483802" r:id="rId62"/>
    <p:sldLayoutId id="2147483803" r:id="rId63"/>
    <p:sldLayoutId id="2147483672" r:id="rId64"/>
    <p:sldLayoutId id="2147483671" r:id="rId65"/>
    <p:sldLayoutId id="2147483667" r:id="rId66"/>
    <p:sldLayoutId id="2147483668" r:id="rId67"/>
    <p:sldLayoutId id="2147483669" r:id="rId68"/>
    <p:sldLayoutId id="2147483670" r:id="rId69"/>
    <p:sldLayoutId id="2147483673" r:id="rId70"/>
    <p:sldLayoutId id="2147483674" r:id="rId71"/>
    <p:sldLayoutId id="2147483663" r:id="rId72"/>
    <p:sldLayoutId id="2147483666" r:id="rId7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4077" y="5481249"/>
            <a:ext cx="2076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Set</a:t>
            </a:r>
            <a:r>
              <a:rPr lang="en-GB" sz="6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GB" sz="6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1</a:t>
            </a:r>
            <a:endParaRPr lang="en-GB" sz="6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3942" y="1475839"/>
            <a:ext cx="55082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Common</a:t>
            </a:r>
            <a:endParaRPr lang="en-GB" sz="9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7452" y="2818886"/>
            <a:ext cx="60961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Exception</a:t>
            </a:r>
            <a:endParaRPr lang="en-GB" sz="96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7522" y="4161932"/>
            <a:ext cx="25660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Words</a:t>
            </a:r>
            <a:endParaRPr lang="en-GB" sz="6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11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95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99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439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93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52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79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47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88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31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97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989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83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640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24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635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</a:t>
            </a:r>
            <a:r>
              <a:rPr lang="en-GB" dirty="0" smtClean="0"/>
              <a:t>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752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2242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219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935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90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962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529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998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850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025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567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228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456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890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7868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friend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69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66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449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994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7504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662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ull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775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house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9961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14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73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55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33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436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297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1166</TotalTime>
  <Words>50</Words>
  <Application>Microsoft Office PowerPoint</Application>
  <PresentationFormat>On-screen Show (4:3)</PresentationFormat>
  <Paragraphs>49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Sassoon Infant Rg</vt:lpstr>
      <vt:lpstr>Calibri</vt:lpstr>
      <vt:lpstr>Garamond</vt:lpstr>
      <vt:lpstr>BPreplay</vt:lpstr>
      <vt:lpstr>Arial Narrow</vt:lpstr>
      <vt:lpstr>Arial</vt:lpstr>
      <vt:lpstr>Sassoon Infant Md</vt:lpstr>
      <vt:lpstr>Arial Rounded MT Bold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Sally Norris - SENCO BHIS</cp:lastModifiedBy>
  <cp:revision>99</cp:revision>
  <dcterms:created xsi:type="dcterms:W3CDTF">2014-10-01T16:09:27Z</dcterms:created>
  <dcterms:modified xsi:type="dcterms:W3CDTF">2021-01-04T11:00:46Z</dcterms:modified>
</cp:coreProperties>
</file>